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57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2859-06D2-4849-ADDB-D2DB34C9049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245D-2B46-41A2-A5C2-8BA900A8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1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2859-06D2-4849-ADDB-D2DB34C9049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245D-2B46-41A2-A5C2-8BA900A8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4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2859-06D2-4849-ADDB-D2DB34C9049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245D-2B46-41A2-A5C2-8BA900A8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7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2859-06D2-4849-ADDB-D2DB34C9049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245D-2B46-41A2-A5C2-8BA900A8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5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2859-06D2-4849-ADDB-D2DB34C9049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245D-2B46-41A2-A5C2-8BA900A8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6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2859-06D2-4849-ADDB-D2DB34C9049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245D-2B46-41A2-A5C2-8BA900A8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3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2859-06D2-4849-ADDB-D2DB34C9049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245D-2B46-41A2-A5C2-8BA900A8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4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2859-06D2-4849-ADDB-D2DB34C9049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245D-2B46-41A2-A5C2-8BA900A8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4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2859-06D2-4849-ADDB-D2DB34C9049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245D-2B46-41A2-A5C2-8BA900A8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2859-06D2-4849-ADDB-D2DB34C9049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245D-2B46-41A2-A5C2-8BA900A8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5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2859-06D2-4849-ADDB-D2DB34C9049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245D-2B46-41A2-A5C2-8BA900A8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2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342859-06D2-4849-ADDB-D2DB34C9049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28245D-2B46-41A2-A5C2-8BA900A8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5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field with trees and a guitar&#10;&#10;Description automatically generated">
            <a:extLst>
              <a:ext uri="{FF2B5EF4-FFF2-40B4-BE49-F238E27FC236}">
                <a16:creationId xmlns:a16="http://schemas.microsoft.com/office/drawing/2014/main" id="{397EC831-FD07-D5CC-47BD-4DE22007C5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84"/>
          <a:stretch/>
        </p:blipFill>
        <p:spPr>
          <a:xfrm>
            <a:off x="174008" y="436729"/>
            <a:ext cx="6509982" cy="2524836"/>
          </a:xfrm>
          <a:prstGeom prst="rect">
            <a:avLst/>
          </a:prstGeom>
        </p:spPr>
      </p:pic>
      <p:graphicFrame>
        <p:nvGraphicFramePr>
          <p:cNvPr id="7" name="Table 29">
            <a:extLst>
              <a:ext uri="{FF2B5EF4-FFF2-40B4-BE49-F238E27FC236}">
                <a16:creationId xmlns:a16="http://schemas.microsoft.com/office/drawing/2014/main" id="{AF88B721-60BB-3073-BF8E-ADA24D42F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921931"/>
              </p:ext>
            </p:extLst>
          </p:nvPr>
        </p:nvGraphicFramePr>
        <p:xfrm>
          <a:off x="174009" y="6533571"/>
          <a:ext cx="6509981" cy="1832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745">
                  <a:extLst>
                    <a:ext uri="{9D8B030D-6E8A-4147-A177-3AD203B41FA5}">
                      <a16:colId xmlns:a16="http://schemas.microsoft.com/office/drawing/2014/main" val="1622892791"/>
                    </a:ext>
                  </a:extLst>
                </a:gridCol>
                <a:gridCol w="1528017">
                  <a:extLst>
                    <a:ext uri="{9D8B030D-6E8A-4147-A177-3AD203B41FA5}">
                      <a16:colId xmlns:a16="http://schemas.microsoft.com/office/drawing/2014/main" val="3757340007"/>
                    </a:ext>
                  </a:extLst>
                </a:gridCol>
                <a:gridCol w="1599272">
                  <a:extLst>
                    <a:ext uri="{9D8B030D-6E8A-4147-A177-3AD203B41FA5}">
                      <a16:colId xmlns:a16="http://schemas.microsoft.com/office/drawing/2014/main" val="2818677048"/>
                    </a:ext>
                  </a:extLst>
                </a:gridCol>
                <a:gridCol w="1725947">
                  <a:extLst>
                    <a:ext uri="{9D8B030D-6E8A-4147-A177-3AD203B41FA5}">
                      <a16:colId xmlns:a16="http://schemas.microsoft.com/office/drawing/2014/main" val="519551541"/>
                    </a:ext>
                  </a:extLst>
                </a:gridCol>
              </a:tblGrid>
              <a:tr h="427274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5:15am RFD Livestock Report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5:45am Cash Grains Markets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6:15am Ag News 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6:50am Overnight Markets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010375"/>
                  </a:ext>
                </a:extLst>
              </a:tr>
              <a:tr h="427274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7:15am RFD Inside Ag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7:45am Ag Program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8:15am RFD Morning Ag News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8:50am Opening Markets</a:t>
                      </a:r>
                    </a:p>
                    <a:p>
                      <a:pPr algn="l"/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669881"/>
                  </a:ext>
                </a:extLst>
              </a:tr>
              <a:tr h="314324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9:50 AM Market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10:50 AM Market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11:50 AM Market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12:02pm Ag Weather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243271"/>
                  </a:ext>
                </a:extLst>
              </a:tr>
              <a:tr h="314324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12:15pm Ag Report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12:30 Ag Report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12:45 Ag Report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12:55pm Ag Report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63808"/>
                  </a:ext>
                </a:extLst>
              </a:tr>
              <a:tr h="349311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1:40pm Closing Market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1:50 pm Market Chat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2:50 pm Ag Wrap 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919141"/>
                  </a:ext>
                </a:extLst>
              </a:tr>
            </a:tbl>
          </a:graphicData>
        </a:graphic>
      </p:graphicFrame>
      <p:pic>
        <p:nvPicPr>
          <p:cNvPr id="9" name="Picture 8" descr="A person wearing a cowboy hat&#10;&#10;Description automatically generated">
            <a:extLst>
              <a:ext uri="{FF2B5EF4-FFF2-40B4-BE49-F238E27FC236}">
                <a16:creationId xmlns:a16="http://schemas.microsoft.com/office/drawing/2014/main" id="{E13D14BD-243C-7D5F-1777-FA270675DD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4"/>
          <a:stretch/>
        </p:blipFill>
        <p:spPr>
          <a:xfrm>
            <a:off x="296192" y="3316407"/>
            <a:ext cx="2020749" cy="2760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8589BE-5999-9596-778D-D3F1C9E52C74}"/>
              </a:ext>
            </a:extLst>
          </p:cNvPr>
          <p:cNvSpPr txBox="1"/>
          <p:nvPr/>
        </p:nvSpPr>
        <p:spPr>
          <a:xfrm>
            <a:off x="174008" y="3261818"/>
            <a:ext cx="6509981" cy="2862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16138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Gale Cunningham, NAFB Farm Director for WYXY Classic 99.1FM, brings his passion for the agricultural community every day.  His love for agriculture began as a child growing up on a grain and dairy farm northeast of Hoopeston, Illinois.   Gale’s commitment to bringing a positive agriculture message and his dedication to informing and educating can be heard in his broadcasts. </a:t>
            </a:r>
          </a:p>
        </p:txBody>
      </p:sp>
    </p:spTree>
    <p:extLst>
      <p:ext uri="{BB962C8B-B14F-4D97-AF65-F5344CB8AC3E}">
        <p14:creationId xmlns:p14="http://schemas.microsoft.com/office/powerpoint/2010/main" val="1840296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129</Words>
  <Application>Microsoft Office PowerPoint</Application>
  <PresentationFormat>Letter Paper (8.5x11 in)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Ulrey</dc:creator>
  <cp:lastModifiedBy>Jamie Ulrey</cp:lastModifiedBy>
  <cp:revision>2</cp:revision>
  <dcterms:created xsi:type="dcterms:W3CDTF">2024-01-25T18:33:19Z</dcterms:created>
  <dcterms:modified xsi:type="dcterms:W3CDTF">2024-01-25T18:47:20Z</dcterms:modified>
</cp:coreProperties>
</file>